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032FEB3-A5EC-48FE-A98F-21B566E0DDF0}"/>
    <pc:docChg chg="custSel modSld">
      <pc:chgData name="Narelle Wheaton" userId="6e1b2b30-480e-4f91-806b-6735d5b9e446" providerId="ADAL" clId="{5032FEB3-A5EC-48FE-A98F-21B566E0DDF0}" dt="2023-08-09T08:09:12.496" v="27" actId="1076"/>
      <pc:docMkLst>
        <pc:docMk/>
      </pc:docMkLst>
      <pc:sldChg chg="modSp mod">
        <pc:chgData name="Narelle Wheaton" userId="6e1b2b30-480e-4f91-806b-6735d5b9e446" providerId="ADAL" clId="{5032FEB3-A5EC-48FE-A98F-21B566E0DDF0}" dt="2023-08-09T08:08:57.790" v="23" actId="27636"/>
        <pc:sldMkLst>
          <pc:docMk/>
          <pc:sldMk cId="1909210906" sldId="256"/>
        </pc:sldMkLst>
        <pc:spChg chg="mod">
          <ac:chgData name="Narelle Wheaton" userId="6e1b2b30-480e-4f91-806b-6735d5b9e446" providerId="ADAL" clId="{5032FEB3-A5EC-48FE-A98F-21B566E0DDF0}" dt="2023-08-09T08:08:57.790" v="23" actId="27636"/>
          <ac:spMkLst>
            <pc:docMk/>
            <pc:sldMk cId="1909210906" sldId="256"/>
            <ac:spMk id="3" creationId="{EF5764B5-36C5-43AE-A852-83B1688D2CAA}"/>
          </ac:spMkLst>
        </pc:spChg>
      </pc:sldChg>
      <pc:sldChg chg="modSp mod">
        <pc:chgData name="Narelle Wheaton" userId="6e1b2b30-480e-4f91-806b-6735d5b9e446" providerId="ADAL" clId="{5032FEB3-A5EC-48FE-A98F-21B566E0DDF0}" dt="2023-08-09T08:09:04.691" v="25" actId="1076"/>
        <pc:sldMkLst>
          <pc:docMk/>
          <pc:sldMk cId="805439783" sldId="257"/>
        </pc:sldMkLst>
        <pc:spChg chg="mod">
          <ac:chgData name="Narelle Wheaton" userId="6e1b2b30-480e-4f91-806b-6735d5b9e446" providerId="ADAL" clId="{5032FEB3-A5EC-48FE-A98F-21B566E0DDF0}" dt="2023-08-09T08:09:04.691" v="25" actId="1076"/>
          <ac:spMkLst>
            <pc:docMk/>
            <pc:sldMk cId="805439783" sldId="257"/>
            <ac:spMk id="3" creationId="{EF5764B5-36C5-43AE-A852-83B1688D2CAA}"/>
          </ac:spMkLst>
        </pc:spChg>
      </pc:sldChg>
      <pc:sldChg chg="modSp mod">
        <pc:chgData name="Narelle Wheaton" userId="6e1b2b30-480e-4f91-806b-6735d5b9e446" providerId="ADAL" clId="{5032FEB3-A5EC-48FE-A98F-21B566E0DDF0}" dt="2023-08-09T08:09:12.496" v="27" actId="1076"/>
        <pc:sldMkLst>
          <pc:docMk/>
          <pc:sldMk cId="2484355349" sldId="258"/>
        </pc:sldMkLst>
        <pc:spChg chg="mod">
          <ac:chgData name="Narelle Wheaton" userId="6e1b2b30-480e-4f91-806b-6735d5b9e446" providerId="ADAL" clId="{5032FEB3-A5EC-48FE-A98F-21B566E0DDF0}" dt="2023-08-09T08:09:12.496" v="27" actId="1076"/>
          <ac:spMkLst>
            <pc:docMk/>
            <pc:sldMk cId="2484355349" sldId="258"/>
            <ac:spMk id="3" creationId="{EF5764B5-36C5-43AE-A852-83B1688D2CA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3DD62-FAD1-4C30-9066-6BBEDB2114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CAF972-5F33-4342-BE95-E2FE5DA0C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884B3D-81EF-4A66-877A-6B52ABD47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4D1E-F228-48C7-BF4F-6A1F2FD05858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E0869-3796-4B55-B5F7-608D44ABF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A907E-A7E6-4AFC-B46F-C8AE14ECD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9CA3-64CA-4F72-9A4C-868FA8AA3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995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42846-84BF-4960-B6AA-4E04A19BE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30756B-895C-49B0-939D-378CA6D959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A95113-D368-41DC-9A86-18610EF0A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4D1E-F228-48C7-BF4F-6A1F2FD05858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53902D-B0E2-4FE8-9AFA-7A22C68EC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D3371-A71C-4FF7-80CB-F97260E08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9CA3-64CA-4F72-9A4C-868FA8AA3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2804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6AE069-BE66-45F7-9826-01BBE145D9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BE08DB-80BA-4620-86B4-5BE7AD3B8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2E1371-CB49-434F-8B2E-592D60081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4D1E-F228-48C7-BF4F-6A1F2FD05858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140AF-8CC5-47D8-96DE-1DA0C5635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71DBCA-C1F1-4D69-A1A4-A1937EDC7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9CA3-64CA-4F72-9A4C-868FA8AA3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6165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91D53-85D1-44BE-AB70-1F749C19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EAB3A-F824-4251-B913-8A9FD3B6D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412539-C63C-4E96-AB71-3710BA80D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4D1E-F228-48C7-BF4F-6A1F2FD05858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C449A-A31F-44D1-B61C-9B697F413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B2096-4BDA-4699-B1F9-27978697C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9CA3-64CA-4F72-9A4C-868FA8AA3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132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869D0-FDBA-431E-BD3F-CC50C2DFE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117AC5-B9FB-4841-B159-25AA728BF4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882985-807F-4EFA-AF6E-8C270FA9A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4D1E-F228-48C7-BF4F-6A1F2FD05858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DDD6F9-ECBE-4F12-8A25-7924353F7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56204-982E-4B59-B311-2CEF39D99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9CA3-64CA-4F72-9A4C-868FA8AA3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5290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FF829-F214-49B1-9EAB-8D1B30B42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5BABE8-6856-4E5B-94EA-D2EF9D8B08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FC738F-7CDF-4AAF-BE6B-906D115143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D2DBD8-DC3A-4057-A758-CE1DA48C8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4D1E-F228-48C7-BF4F-6A1F2FD05858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04D5D-1F8B-4441-A451-EAD621A02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5BF42B-CEF9-4CB8-B3DB-335FE4F3F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9CA3-64CA-4F72-9A4C-868FA8AA3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640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2CEE8-7B72-47F5-84BE-3906D7C63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6E7AE-B12C-435E-BD46-559A8A68A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08D64C-CC1A-44C9-9BEF-920E29F3EA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FE9724-86EB-4E89-A4DA-97461D2905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309DFA-C79D-4D22-ACE7-B0F208E4AB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A66834-CFC7-4993-97FA-ECE906A01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4D1E-F228-48C7-BF4F-6A1F2FD05858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603B4D-0A6A-4D97-93B8-7FBDED85F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E3299E-BC4B-4CE6-A629-78FF802D5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9CA3-64CA-4F72-9A4C-868FA8AA3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1834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1C9F1-C53B-44A0-816D-85C45113A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36D53F-121E-41D2-AA36-6A77F30F8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4D1E-F228-48C7-BF4F-6A1F2FD05858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EBA5C9-806D-4DB5-9E6B-92CD3625E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43C7A-D5E8-4762-9C21-91A247C66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9CA3-64CA-4F72-9A4C-868FA8AA3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2584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377E61-B8F7-453B-A172-0E59F18CB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4D1E-F228-48C7-BF4F-6A1F2FD05858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2C0052-BB45-4046-8E37-00B4D1AC9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DB11C-54D2-4CB1-8C7A-73A57475E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9CA3-64CA-4F72-9A4C-868FA8AA3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7903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D1F2F-DA59-446E-B62E-5489632F4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124D7D-D526-4DA0-947A-04ACECE24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46F1CF-A4C9-40FE-8B19-22EA3927F6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AEFC21-9F81-41FE-BB5D-5FEBFADC3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4D1E-F228-48C7-BF4F-6A1F2FD05858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E40DC8-AFE0-4D4E-83A5-CF7BBF6EE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BC0A6D-749F-474C-937A-5C03E2805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9CA3-64CA-4F72-9A4C-868FA8AA3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7618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851AA-3DAC-46B3-87AF-2FA6C877D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134D58-CFB4-41F7-A56F-656166C6A6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4080D5-020E-423C-A360-93F57D6243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DA1801-16C9-42DA-8221-6F8648207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4D1E-F228-48C7-BF4F-6A1F2FD05858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BEBEDD-3B90-4DF6-A198-3D7132144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CC7D80-3860-4FC2-8BC9-EE6F54F75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9CA3-64CA-4F72-9A4C-868FA8AA3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246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7F3E68-A7E3-4725-8370-1A94D40D1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BD795C-297A-4888-8B50-86B70AFE0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E77289-1563-485A-A35D-215E9E834F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C4D1E-F228-48C7-BF4F-6A1F2FD05858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EB6812-2337-4EC9-AC66-0C864B820A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5DD7A-3043-4DE6-9708-F3E6523CD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49CA3-64CA-4F72-9A4C-868FA8AA3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38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F5764B5-36C5-43AE-A852-83B1688D2C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04900"/>
            <a:ext cx="9144000" cy="4503420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All my hope on God is founded,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my trust He will renew;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Safe through change and chance He guides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Only good and only true.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unknown,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alone calls my heart to be His own.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210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F5764B5-36C5-43AE-A852-83B1688D2C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71476"/>
            <a:ext cx="9144000" cy="391504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Human pride and earthly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Sword and crown betray God's trust;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with care and toil we build them,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Tower and temple fall to dust.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God's power,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Hour by hour, is my temple and my tower.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439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F5764B5-36C5-43AE-A852-83B1688D2C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49408"/>
            <a:ext cx="9144000" cy="435918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God's great goodness lasts forever,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Deep His wisdom passing thought: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Splendor, light and life attend Him,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Beauty springing out of naught.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Evermore,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His store newborn worlds rise and adore.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35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F5764B5-36C5-43AE-A852-83B1688D2C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0625"/>
            <a:ext cx="9144000" cy="3962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Day by day the mighty Giver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Showers gifts on us below;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desire our souls delight 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Pleasure leads us where we go.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See love stand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At His hand, joy awaits at His command!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24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F5764B5-36C5-43AE-A852-83B1688D2C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28725"/>
            <a:ext cx="9144000" cy="39338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Still from earth to God in Heaven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Sacrifice of praise be done,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High above all praises praising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gift of Christ His Son.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 Christ call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and all: those who follow shall not fall.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C543CE-67C6-46B3-A6A0-65568F4B86FC}"/>
              </a:ext>
            </a:extLst>
          </p:cNvPr>
          <p:cNvSpPr txBox="1"/>
          <p:nvPr/>
        </p:nvSpPr>
        <p:spPr>
          <a:xfrm>
            <a:off x="209550" y="6153835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All my hope on God is founded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Robert Bridges (1844-1930) (alt), based on </a:t>
            </a:r>
            <a:r>
              <a:rPr lang="en-US" sz="1050" b="0" i="0" u="none" strike="noStrike" dirty="0" err="1">
                <a:solidFill>
                  <a:schemeClr val="bg1"/>
                </a:solidFill>
                <a:effectLst/>
              </a:rPr>
              <a:t>Hoachim</a:t>
            </a:r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 Neander (1650-1680)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15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275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2022-05-09T07:55:54Z</dcterms:created>
  <dcterms:modified xsi:type="dcterms:W3CDTF">2023-08-09T08:09:19Z</dcterms:modified>
</cp:coreProperties>
</file>